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61" r:id="rId4"/>
    <p:sldId id="262" r:id="rId5"/>
    <p:sldId id="263" r:id="rId6"/>
    <p:sldId id="264" r:id="rId7"/>
    <p:sldId id="265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66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ОСНОВНАЯ ОБРАЗОВАТЕЛЬНАЯ  ПРОГРАММА </a:t>
            </a:r>
            <a:r>
              <a:rPr lang="ru-RU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ДОШКОЛЬНОГО ОБРАЗОВАНИЯ, РАЗРАБОТАННАЯ </a:t>
            </a:r>
            <a:r>
              <a:rPr lang="ru-RU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СООТВЕТСТВИИ С </a:t>
            </a:r>
            <a:r>
              <a:rPr lang="ru-RU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ФГОС ДО 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764704"/>
            <a:ext cx="6400800" cy="936104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«Детский сад №174 комбинированного вида» Московского района г.Казани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:\351\ягод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3861048"/>
            <a:ext cx="2222157" cy="2559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4525963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содержании образовательной области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Социально-коммуникативное развитие»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качестве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основы выступает общение ребенка со взрослыми (родителями и воспитателями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саду и семье) и сверстниками, приобретающее на каждом возрастном этапе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своеобразные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формы. Общение и разнообразные виды детской деятельности в широком культурном контексте выступают как главное условие присвоения ребенком нравственных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общечеловеческих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ценностей: уважительного отношения и чувства принадлежности к своей семье, 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сообществу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детей и взрослых; национальных традиций, формирования начал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гражданственности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любви к своей семье и Родине, как основа формирования его самосознания. В результате у детей формируется готовность к совместной деятельности; происходит становление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самостоятельности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произвольности, позитивных установок к различным видам труда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творчества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а также формирование основ безопасного поведения в быту, социуме, природе.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4525963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содержании образовательной области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«Познавательно развитие»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 главным задачам относятся: развитие интересов, любознательности и познавательной мотивации детей; фор­мирование средств и способов познавательных действий, способность видеть общее в еди­ничном явлении и находить самостоятельное решение возникающих проблем.; развитие во­ображения, образного мышления и творческой активности; формирование первичных пред­ставлений о себе, других людях, объектах окружающего мира, их свойствах и отношениях; о малой родине и Отечестве, 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ценностях нашего народа, об отечественных традициях и праздниках, о планете Земля как общем доме людей, об особенностях ее приро­ды, многообразии стран и народов мира. Особое внимание уделяется практической деятель­ности по познанию разных свойств объектов, и конструированию, в процессе которого у де­тей формируется универсальная умственная способность по построению разных целостностей (конструкций, текстов, сюжетов и пр.) Детское экспериментирование представлено практически во всех областях как одно из важнейших средств самостоятельного познания.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548681"/>
            <a:ext cx="8229600" cy="3024335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Содержание области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«Речевое развитие»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связано с владением речью как средством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общения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овладения речевой культурной нормой через знакомство с книжной культурой,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литературой русского, татарского народов; понимание на слух текстов различных жанров и развитие речевого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творчества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Оно имеет специфику, связанную с освоением русского и татарского языка, словаря, грамматического строя, произносительной стороны речи, форм диалога и монолога. Особо выделены задачи элементарного осознания языковой действительности, которые важны для освоения как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устной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так и предпосылок письменной речи и обучения грамоте.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20689"/>
            <a:ext cx="8229600" cy="4032448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Образовательная область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«Художественно-эстетическое развитие»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направлена 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становление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эстетического отношения к окружающему миру и создание условий для формиро­вания предпосылок ценностно-смыслового восприятия и понимания произведений искусства (словесного, музыкального, изобразительного), мира природы; а также развития образного мышления, творческого воображения и эмоциональной сферы детей. Особое внимание уде­ляется формированию элементарных представлений о видах искусства (фольклор, литерату­ра, музыка, живопись, графика, декоративно-прикладное искусство) и реализации самостоя­тельной творческой деятельности детей. Содержание этой области представлено в таких раз­делах как «Чтение художественной литературы», «Художественное творчество», «Музыка», «Художественное конструирование».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08721"/>
            <a:ext cx="8229600" cy="4032448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Содержанием образовательной области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«Физическое развитие»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является: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совершенствование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функциональных возможностей детского организма; приобретение опыта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двигательной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деятельности, способствующего правильному формированию опорно-двигательной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системы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организма — выполнение упражнений, направленных на развитие таких физических качеств, как координация и гибкость, развитие равновесия, развитие крупной и мелкой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моторики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обеих рук, выполнение основных движений; приобщение к некоторым доступным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видам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спорта; овладение подвижными играми с правилами; становление целенаправленности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двигательной сфере; становление ценностей здорового образа жизни,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овладение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его элементарными нормами и правилами (в питании, двигательном режиме, закали­вании, при формировании полезных привычек и др.)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16624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Непосредственно образовательная деятельность реализуется через организацию различных видов детской деятельности или их интеграцию с использование разнообразных форм (наблюдение, игровое упражнение, подвижная игра, проектная деятельность и др.), выбор которых осуществляется педагогами самостоятельно. На этапе активного обучения детей может сохраняться традиционное занятие, а на этапе усвоения программного материала используются другие формы педагогической  работы, инициирующие самостоятельную деятельность детей.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Весь образовательный процесс проектируется на принципах интеграции. Интегрированный подход к организации обучения рассматривается как формирование совокупности способов познания и познавательной мотивации, перенос способов познания из одного вида деятельности в другие. Ведущее внимание уделяется развитию интегративных качеств ребенка в разных видах деятельности, которые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взаимодополняют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друг друга. Выбор тематики принадлежит педагога, детям, родителям. В качестве видов могут выступать тематические недели, события, проекты, праздники и др. Проектируя воспитательно-образовательный процесс, учитывается объединение всех педагогов учреждения: учителей-логопедов, музыкального руководителя, воспитателей. Систематически проводится работа по согласованию содержания их деятельности.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20689"/>
            <a:ext cx="8229600" cy="266429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Использование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региональной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специфики при организации образовательного процесса повышает качество образования, обеспечивает успешность социализации выпускников, удовлетворение этнокультурных потребностей обучающихся. Содержательная сторона деятельности педагогов по приобщению детей к татарской национальной куль туре и обучению детей татарскому языку отражена в части Программы, формируемой участниками образовательных отношений. Там же отражена работа по коррекции речи у старших дошкольников.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5328592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Образовательная программа сформирована на основе основных принципов дошкольного образования: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полноценное проживание ребенком всех этапов детства (младенческого, раннего и дошкольного возраста), обогащение (амплификация) детского развития;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 (далее индивидуализация дошкольного образования);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содействие и сотрудничество детей и взрослых, признание ребенка полноценным участником (субъектом) образовательных отношений;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поддержка инициативы детей в различных видах деятельности;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сотрудничество ДОУ с семьей;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приобщение детей 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социокультурным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нормам, традициям семьи, общества и государства; формирование познавательных интересов и познавательных действий ребенка в различных видах деятельности;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возрастная адекватность образовательного процесса (соответствие условий, требований, методов возрасту и особенностям развития);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учет этнокультурной ситуации развития детей и др.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Содержание программы обеспечивает реализацию ее целей и задач в различных видах деятельности детей.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Образовательная деятельность в группах дошкольного возраста проходит через виды детской деятельности, приемлемые для детей 2-7 лет. Непосредственное групповое, подгрупповое, индивидуальное обучение воспитанников в совместной деятельности взрослого детей с учетом интеграции образовательных областей. Образовательная деятельность в режимные моменты.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5904656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Деятельности детей во взаимодействии со сверстниками и взрослыми с опорой на содержание предметно-пространственной развивающей среды группы и возрастные и индивидуальные особенности детей: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раннем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возрасте (от 2 лет до 3 лет) – предметная деятельность и игры с составными и динамическими игрушками; экспериментирование с материалами и веществами (песок, вода, тесто и пр.), общение с взрослым и совместные игры со сверстниками под руководством взрослого, самообслуживание и действия с бытовыми предметами-орудиями (ложка, совок, лопата и пр.), восприятие смысла музыки, сказок, стихов, рассматривание картинок, двигательная активность;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детей дошкольного возраста (от 3 лет до 7 (8) лет) – ряд видов деятельности, таких как игровая, включая сюжетно-ролевую игру, игру с правилами и другие виды игры, коммуникативная (общение и взаимодействие со взрослыми и сверстниками), познавательно-исследовательская (исследования объектов окружающего мира и экспериментирования с ними), а также восприятие художественной литературы и фольклора, самообслуживание и элементарный бытовой труд(в помещении и на улице), конструирование из разного материала, включая конструкторы, модули, бумагу, природный и иной материал, изобразительная (рисование, лепка, аппликация), музыкальная (восприятие и понимание смысла музыкальных произведений, пение, музыкально-ритмические движения, игры на детских музыкальных инструментах) и двигательная (овладение основными движениями) формы активности ребенка.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D858257-B407-4B35-8833-6CB008873E03}"/>
              </a:ext>
            </a:extLst>
          </p:cNvPr>
          <p:cNvSpPr txBox="1"/>
          <p:nvPr/>
        </p:nvSpPr>
        <p:spPr>
          <a:xfrm>
            <a:off x="899592" y="1988840"/>
            <a:ext cx="75332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cap="none" dirty="0" smtClean="0"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ru-RU" sz="2000" b="1" cap="none" dirty="0">
                <a:latin typeface="Times New Roman" pitchFamily="18" charset="0"/>
                <a:cs typeface="Times New Roman" pitchFamily="18" charset="0"/>
              </a:rPr>
              <a:t>«Детский сад </a:t>
            </a:r>
            <a:r>
              <a:rPr lang="ru-RU" sz="2000" b="1" cap="none" dirty="0" smtClean="0">
                <a:latin typeface="Times New Roman" pitchFamily="18" charset="0"/>
                <a:cs typeface="Times New Roman" pitchFamily="18" charset="0"/>
              </a:rPr>
              <a:t>№174» </a:t>
            </a:r>
            <a:r>
              <a:rPr lang="ru-RU" sz="2000" b="1" cap="none" dirty="0">
                <a:latin typeface="Times New Roman" pitchFamily="18" charset="0"/>
                <a:cs typeface="Times New Roman" pitchFamily="18" charset="0"/>
              </a:rPr>
              <a:t>обеспечивает получение дошкольного образования, присмотр и уход за воспитанниками в возрасте от трех лет до прекращения образовательных отношений.</a:t>
            </a:r>
            <a:br>
              <a:rPr lang="ru-RU" sz="2000" b="1" cap="none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cap="none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cap="none" dirty="0" smtClean="0"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ru-RU" sz="2000" b="1" cap="none" dirty="0">
                <a:latin typeface="Times New Roman" pitchFamily="18" charset="0"/>
                <a:cs typeface="Times New Roman" pitchFamily="18" charset="0"/>
              </a:rPr>
              <a:t>функционирует </a:t>
            </a:r>
            <a:r>
              <a:rPr lang="ru-RU" sz="2000" b="1" cap="none" dirty="0" smtClean="0"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2000" b="1" cap="none" dirty="0">
                <a:latin typeface="Times New Roman" pitchFamily="18" charset="0"/>
                <a:cs typeface="Times New Roman" pitchFamily="18" charset="0"/>
              </a:rPr>
              <a:t>групп для детей дошкольного </a:t>
            </a:r>
            <a:r>
              <a:rPr lang="ru-RU" sz="2000" b="1" cap="none" dirty="0" smtClean="0">
                <a:latin typeface="Times New Roman" pitchFamily="18" charset="0"/>
                <a:cs typeface="Times New Roman" pitchFamily="18" charset="0"/>
              </a:rPr>
              <a:t>возраста.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https://edu.tatar.ru/upload/organization/29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332656"/>
            <a:ext cx="1962150" cy="12668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0370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5"/>
            <a:ext cx="8229600" cy="446449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Результативность освоения программы: Планируемые результаты освоения Программы конкретизируют требования Стандарта к целевым ориентирам, с учетом возрастных возможностей и индивидуальных различий детей. Развивающая предметно-пространственная среда обеспечивает максимальную реализацию образовательного потенциала пространство ДОУ у групп, а также территории, прилегающей к ДОУ, является приспособленной для реализации Программы и оснащена материалами, оборудованием и инвентарем для развития детей дошкольного возраста в соответствии с особенностями каждого возрастного этапа, охраны и укрепления их здоровья, учета особенностей и коррекции недостатков их развития. Развивающая предметно-пространственная среда должна обеспечивать возможность общения и совместной деятельности детей (в том числе детей раннего возраста) и взрослых, двигательной активности детей, а также возможности для уединения.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6048672"/>
          </a:xfrm>
        </p:spPr>
        <p:txBody>
          <a:bodyPr>
            <a:no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Характер взаимодействия педагогического коллектива с семьями детей. Поддержка родителей (законных представителей) в воспитании детей, охране и укреплении их здоровья, вовлечение семей непосредственно в образовательную деятельность осуществляется по программе ДОУ.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Цель программы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Всестороннее развитие детей посредством педагогического просвещения родителей с использованием инновационных форм сотрудничества с семьями воспитанников, профилактика нарушений в детско-родительских отношениях и обеспечение интеграции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восп.-образовательных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задач ДОУ и семьи.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Основными формами взаимодействия педагогического коллектива с семьями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детей являются: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Знакомство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 семьёй: встречи-знакомства, посещение семей,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анкетирование.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Информирование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родителей о ходе образовательного процесса: дни открытых дверей, индивидуальные и групповые консультации, родительские собрания, оформление информационных стендов, организация выставок детского творчества, приглашение родителей на детские концерты, праздники и спектакли, размещение информации на сайте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ДОУ.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Образование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родителей: (лекции, семинары, семинары-практикумы), проведение мастер-классов, тренингов, родительские конференции.</a:t>
            </a:r>
          </a:p>
          <a:p>
            <a:pPr marL="228600" lvl="2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Совместная деятельность: привлечение родителей к организации театральных постановок, гостиных, концертов, прогулок, экскурсий, к участию в детской исследовательской и проектной деятельности.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Взаимодействие с родителями (законными представителями) по вопросам образования ребенка происходит через непосредственное вовлечение их в образовательную деятельность, посредством создания образовательных проектов совместно с семьей на основе выявления потребностей и поддержки образовательных инициатив семьи.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Эффективное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взаимодействие педагогического коллектива ДОУ и семьи возможно только при соблюдении комплекса психолого-педагогических условий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поддержка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эмоциональных сил ребенка в процессе его взаимодействия с семьей, осознание ценности семьи как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«эмоционального тыла»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для ребенка;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учет в содержании общения с родителями разнородного характера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потребностей и интересов;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нацеленность содержания общения с родителями на укрепление детско-родительских отношений;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сочетание комплекса форм сотрудничества с методами активизации и развития педагогической рефлексии родителей;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практическая направленность психолого-педагогических технологий сотрудничества с семьями на овладение родителями разными видам контакта и общения с ребенком (вербального, невербального, игрового).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Формы и активные методы сотрудничества с родителями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 родительские собрания, консультации,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совместные праздники, семейные спартакиады, конкурсы, оформление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родительских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уголков,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анкетирование, размещение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информации на сайте ДОУ и т.д.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Программа направлена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на создание условий развития дошкольников, открывающих возможности  для позитивной социализации ребёнка, его всестороннего личностного развития, развития инициативы и творческих способностей на основе сотрудничества со взрослыми и сверстниками в соответствующих дошкольному возрасту видам деятельности.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sz="2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Целью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Программы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является  развитие физических, интеллектуальных, духовно-нравственных, эстетических  и личностных качеств ребёнка, творческих способностей, а также  развитие предпосылок учебной деятельности. 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Содержание Программы включает совокупность образовательных областей, которые обеспечивают социальную ситуацию развития личности ребенка. 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Программа включает обязательную часть и часть, формируемую участниками образовательных отношений. Обе части являются взаимодополняющими и необходимыми с точки зрения реализации требований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Федерального государственного образовательного стандарта дошкольного образования (далее – ФГОС ДО).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476672"/>
            <a:ext cx="8784976" cy="6048672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ru-RU" sz="4300" b="1" dirty="0" smtClean="0">
                <a:latin typeface="Times New Roman" pitchFamily="18" charset="0"/>
                <a:cs typeface="Times New Roman" pitchFamily="18" charset="0"/>
              </a:rPr>
              <a:t>        Цель </a:t>
            </a:r>
            <a:r>
              <a:rPr lang="ru-RU" sz="4300" b="1" dirty="0" smtClean="0">
                <a:latin typeface="Times New Roman" pitchFamily="18" charset="0"/>
                <a:cs typeface="Times New Roman" pitchFamily="18" charset="0"/>
              </a:rPr>
              <a:t>реализуется через решение следующих задач, соответствующих федеральному государственному образовательному стандарту дошкольного образования</a:t>
            </a:r>
            <a:r>
              <a:rPr lang="ru-RU" sz="43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43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300" b="1" dirty="0" smtClean="0">
                <a:latin typeface="Times New Roman" pitchFamily="18" charset="0"/>
                <a:cs typeface="Times New Roman" pitchFamily="18" charset="0"/>
              </a:rPr>
              <a:t>       Основная </a:t>
            </a:r>
            <a:r>
              <a:rPr lang="ru-RU" sz="4300" b="1" dirty="0" smtClean="0">
                <a:latin typeface="Times New Roman" pitchFamily="18" charset="0"/>
                <a:cs typeface="Times New Roman" pitchFamily="18" charset="0"/>
              </a:rPr>
              <a:t>часть</a:t>
            </a:r>
            <a:r>
              <a:rPr lang="ru-RU" sz="43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43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охраны 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и укрепления физического и психического здоровья детей,  в 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т.ч. 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их эмоционального благополучия;</a:t>
            </a:r>
          </a:p>
          <a:p>
            <a:pPr lvl="0"/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обеспечения 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равных возможностей для полноценного развития 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каждого ребенка 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в период дошкольного детства независимо от места жительства, пола, нации, языка,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социальн.статуса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, психофизиологических и 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др.особенностей;</a:t>
            </a:r>
            <a:endParaRPr lang="ru-RU" sz="43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обеспечения 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преемственных целей, задач и содержания образования, реализуемых в рамках образовательных программы различных уровней;</a:t>
            </a:r>
          </a:p>
          <a:p>
            <a:pPr lvl="0"/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создания 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благоприятных условий развития детей в соответствии с их возрастными индивидуальными особенностями и склонностями, развития способностей и творческого потенциала каждого ребенка как субъекта отношений с самим собой, другими детьми, взрослыми и миром;</a:t>
            </a:r>
          </a:p>
          <a:p>
            <a:pPr lvl="0"/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объединения 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обучения и воспитания в целостный образовательный процесс на основе приобщения к истокам национальной культуры народов, населяющих РФ, правил и норм поведения в интересах человека, семьи, общества;</a:t>
            </a:r>
          </a:p>
          <a:p>
            <a:pPr lvl="0"/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формирования 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формирования предпосылок учебной деятельности;</a:t>
            </a:r>
          </a:p>
          <a:p>
            <a:pPr lvl="0"/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обеспечения 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вариативности и разнообразия содержания программы и организационных форм дошкольного образования, возможности формирования программы различной направленности с учетом образовательных потребностей, способностей и состояния здоровья детей;</a:t>
            </a:r>
          </a:p>
          <a:p>
            <a:pPr lvl="0"/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формирования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социокультурной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среды, соответствующей возрастным, индивидуальным, 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особенностям 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детей;</a:t>
            </a:r>
          </a:p>
          <a:p>
            <a:pPr lvl="0"/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обеспечения 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психолого-педагогической поддержки семьи и повышения компетентности родителей (законных представителей) в вопросах развития и образования, охраны укрепления здоровья детей.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3"/>
            <a:ext cx="8229600" cy="460851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Вариативная часть: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национального культурного пространства для всестороннего развития и обогащения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по средством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приобщения детей к истокам национальной культуры народов,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населяющих Республику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Татарстан 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языковой среды, обеспечивающей формирование у детей интереса к изучению двух      </a:t>
            </a:r>
          </a:p>
          <a:p>
            <a:pPr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    государственных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языков Республики Татарстан, развитие первоначальных умений и навыков </a:t>
            </a:r>
            <a:br>
              <a:rPr lang="ru-RU" sz="2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практического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владения  татарским и русским языком в устной форме.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правильного звукопроизношения и закрепление его на словесном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материале, исходя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из индивидуальных нарушений звуков детей. Развитие артикуляционной моторики,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фонематических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процессов, грамматического строя речи через коррекцию дефектов.</a:t>
            </a:r>
          </a:p>
          <a:p>
            <a:endParaRPr lang="ru-RU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5"/>
            <a:ext cx="8229600" cy="3024335"/>
          </a:xfrm>
        </p:spPr>
        <p:txBody>
          <a:bodyPr>
            <a:normAutofit fontScale="85000" lnSpcReduction="2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Программа носит открытый характер.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задает основополагающие принципы, цели и задачи воспитания, создавая простор для творческого использования различных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педагогических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технологий.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всех ситуациях взаимодействия с ребенком воспитатель выступает как проводник общечеловеческого и собственного, личного опыта гуманистического отношения к людям. Ему предоставлено право выбора тех или иных способов решения педагогических задач, создания конкретных условий воспитания и развития детей.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Такой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подход позволяет педагогу творчески и грамотно организовывать образовательный процесс.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2980927"/>
          </a:xfrm>
        </p:spPr>
        <p:txBody>
          <a:bodyPr>
            <a:normAutofit fontScale="77500" lnSpcReduction="20000"/>
          </a:bodyPr>
          <a:lstStyle/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 основу Программы положена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 концепция психологического возраста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как этапа, стадии детского развития, характеризующегося своей структурой и динамикой. Каждый психологи­ческий возраст включает в себя качественно особые, специфические отношения между ре­бенком и взрослым (социальная ситуация развития); определенную иерархию видов деятель­ности и ведущий ее тип; основные психологические достижения ребенка, свидетельствую­щие о развитии его психики, сознания, личности. Психологический возраст может не совпа­дать с хронологическим и один психологический возраст по своей продолжительности не ра­вен другому.</a:t>
            </a:r>
          </a:p>
          <a:p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395536" y="3861048"/>
            <a:ext cx="8229600" cy="190080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 связи с этим подходом в Программе выделены следующие психологические возрасты: </a:t>
            </a:r>
            <a:r>
              <a:rPr kumimoji="0" lang="ru-RU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раннее детство: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ранний возраст (от одного года до трех лет); и</a:t>
            </a:r>
            <a:r>
              <a:rPr kumimoji="0" lang="ru-RU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дошкольное детство,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состоящее из двух фаз — младший дошкольный возраст (от трех до пяти лет) и старший дошкольный возраст (от пяти до семи лет). Такая возрастная периодизация позволяет видеть индивидуальную перспективу развития каждого ребенка.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548681"/>
            <a:ext cx="8229600" cy="1656183"/>
          </a:xfrm>
        </p:spPr>
        <p:txBody>
          <a:bodyPr>
            <a:normAutofit fontScale="70000" lnSpcReduction="20000"/>
          </a:bodyPr>
          <a:lstStyle/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У каждого психологического возраста есть своя миссия, определяемая</a:t>
            </a:r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 генетической зада­чей развития,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которая появляется в результате противоречий, возникающих в системе отно­шений ребенок-взрослый. Ее решение жизненно важно для полноценного психического раз­вития ребенка и успешного перехода на следующий возрастной этап.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67544" y="2276872"/>
            <a:ext cx="8229600" cy="2692895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Содержание программы представлено по пяти образовательным областям, заданным ФГОС ДО: социально-коммуникативное, познавательное, речевое, художественно - эстетическое и физическое развитие. В каждой образовательной области сформулированы общая целевая направленность, которая относится ко всем возрастам, и по сути дела задает конечную результативность (к 6—7 годам), а образовательные задачи и содержание образо­вательной работы по реализации этой общей направленности отнесены к возрастам детей. Целевая направленность соответствует характеристикам образовательных областей, задан­ных ФГОС ДО (п. 2.6).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95536" y="692696"/>
            <a:ext cx="8229600" cy="2880319"/>
          </a:xfrm>
        </p:spPr>
        <p:txBody>
          <a:bodyPr>
            <a:normAutofit fontScale="77500" lnSpcReduction="20000"/>
          </a:bodyPr>
          <a:lstStyle/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Программное содержание включает в себя также формы организации обра­зовательного процесса, средства и методы освоения этого содержания. Они отличаются мно­гообразием: показ и объяснение, постановка задач проблемного характера, проведение экс­курсий, бесед, организация детского экспериментирования как с предметными, с природны­ми объектами, так и с текстами, использование игровых приемов, мотивирующих деятель­ность детей и пр. Они отвечают как возрастным особенностям детей, так и специфике освое­ния самого содержания, благодаря чему создаются условия для успешной реализации по­ставленных образовательных задач.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2614</Words>
  <Application>Microsoft Office PowerPoint</Application>
  <PresentationFormat>Экран (4:3)</PresentationFormat>
  <Paragraphs>77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ОСНОВНАЯ ОБРАЗОВАТЕЛЬНАЯ  ПРОГРАММА  ДОШКОЛЬНОГО ОБРАЗОВАНИЯ, РАЗРАБОТАННАЯ В СООТВЕТСТВИИ С ФГОС ДО </vt:lpstr>
      <vt:lpstr>Слайд 2</vt:lpstr>
      <vt:lpstr>Программа направлена на создание условий развития дошкольников, открывающих возможности  для позитивной социализации ребёнка, его всестороннего личностного развития, развития инициативы и творческих способностей на основе сотрудничества со взрослыми и сверстниками в соответствующих дошкольному возрасту видам деятельности.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23</cp:revision>
  <dcterms:created xsi:type="dcterms:W3CDTF">2022-11-24T12:04:26Z</dcterms:created>
  <dcterms:modified xsi:type="dcterms:W3CDTF">2022-11-24T12:54:52Z</dcterms:modified>
</cp:coreProperties>
</file>